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1EF04-5607-428E-B948-383EB2ED524F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F86CC-9C2C-46C4-A8C0-6BE8CB6BD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57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F86CC-9C2C-46C4-A8C0-6BE8CB6BD3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03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	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154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61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¿Tienes que estudiar para los exámenes?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Copia 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Raúl y yo ________ a casa de nuestros abuelos. (ir)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o –IR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conjugated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found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 smtClean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	-</a:t>
            </a:r>
            <a:r>
              <a:rPr lang="es-ES_tradnl" altLang="en-US" b="1" dirty="0" smtClean="0">
                <a:solidFill>
                  <a:srgbClr val="0066FF"/>
                </a:solidFill>
              </a:rPr>
              <a:t>Debes</a:t>
            </a:r>
            <a:r>
              <a:rPr lang="es-ES_tradnl" altLang="en-US" dirty="0" smtClean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091970"/>
            <a:ext cx="15240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endParaRPr lang="es-ES_tradnl" altLang="en-US" b="1" dirty="0" smtClean="0">
              <a:solidFill>
                <a:srgbClr val="0066FF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b="1" dirty="0" smtClean="0">
                <a:solidFill>
                  <a:srgbClr val="0066FF"/>
                </a:solidFill>
              </a:rPr>
              <a:t> 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311650" y="4083050"/>
            <a:ext cx="14033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chemeClr val="folHlink"/>
                </a:solidFill>
              </a:rPr>
              <a:t>Infinitive</a:t>
            </a:r>
            <a:r>
              <a:rPr lang="es-ES_tradnl" altLang="en-US" b="1" dirty="0" smtClean="0">
                <a:solidFill>
                  <a:schemeClr val="folHlink"/>
                </a:solidFill>
              </a:rPr>
              <a:t> </a:t>
            </a:r>
            <a:r>
              <a:rPr lang="es-ES_tradnl" altLang="en-US" b="1" dirty="0" err="1" smtClean="0">
                <a:solidFill>
                  <a:schemeClr val="folHlink"/>
                </a:solidFill>
              </a:rPr>
              <a:t>verb</a:t>
            </a:r>
            <a:endParaRPr lang="es-ES_tradnl" altLang="en-US" b="1" dirty="0">
              <a:solidFill>
                <a:schemeClr val="folHlink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</a:t>
            </a:r>
            <a:r>
              <a:rPr lang="es-ES_tradnl" altLang="en-US" dirty="0" err="1" smtClean="0"/>
              <a:t>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 smtClean="0"/>
              <a:t> 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infinitve</a:t>
            </a:r>
            <a:r>
              <a:rPr lang="es-ES_tradnl" altLang="en-US" dirty="0" smtClean="0"/>
              <a:t> are:</a:t>
            </a:r>
          </a:p>
          <a:p>
            <a:pPr marL="609600" indent="-609600">
              <a:buFontTx/>
              <a:buAutoNum type="arabicPeriod" startAt="3"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Copia y responde </a:t>
            </a:r>
            <a:r>
              <a:rPr lang="en-US" altLang="en-US" u="sng"/>
              <a:t>Ejercicio 10</a:t>
            </a:r>
            <a:r>
              <a:rPr lang="en-US" altLang="en-US"/>
              <a:t> p. 141 (1-6)</a:t>
            </a:r>
          </a:p>
          <a:p>
            <a:endParaRPr lang="en-US" altLang="en-US"/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WORKBOOK:</a:t>
            </a:r>
          </a:p>
          <a:p>
            <a:r>
              <a:rPr lang="en-US" altLang="en-US"/>
              <a:t>Completa p. 4.12-4.13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143</Words>
  <Application>Microsoft Office PowerPoint</Application>
  <PresentationFormat>On-screen Show (4:3)</PresentationFormat>
  <Paragraphs>39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802 La fecha es el 4 de abril del 2014</vt:lpstr>
      <vt:lpstr>Expresiones con el infinitivo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13</cp:revision>
  <dcterms:created xsi:type="dcterms:W3CDTF">2011-03-22T16:11:21Z</dcterms:created>
  <dcterms:modified xsi:type="dcterms:W3CDTF">2014-04-07T12:59:21Z</dcterms:modified>
</cp:coreProperties>
</file>